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54" r:id="rId3"/>
    <p:sldId id="505" r:id="rId4"/>
    <p:sldId id="507" r:id="rId5"/>
    <p:sldId id="491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32" r:id="rId15"/>
    <p:sldId id="528" r:id="rId16"/>
    <p:sldId id="529" r:id="rId17"/>
    <p:sldId id="530" r:id="rId18"/>
    <p:sldId id="531" r:id="rId19"/>
    <p:sldId id="53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0" autoAdjust="0"/>
    <p:restoredTop sz="96127" autoAdjust="0"/>
  </p:normalViewPr>
  <p:slideViewPr>
    <p:cSldViewPr>
      <p:cViewPr>
        <p:scale>
          <a:sx n="90" d="100"/>
          <a:sy n="90" d="100"/>
        </p:scale>
        <p:origin x="-672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257A86D-26F9-4CC6-B4F7-88AAEE06FC1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257A86D-26F9-4CC6-B4F7-88AAEE06FC1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0D5A1F6-DD58-48F6-BA48-50EA5A65963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smtClean="0"/>
              <a:t>S.32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cdn.morguefile.com/imageData/public/files/p/photojock/preview/fldr_2008_11_10/file0008283301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7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466"/>
            <a:ext cx="9143487" cy="51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abstraction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nl-NL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surprise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http://www.morguefile.com/archive/display/194953</a:t>
            </a:r>
          </a:p>
        </p:txBody>
      </p:sp>
    </p:spTree>
    <p:extLst>
      <p:ext uri="{BB962C8B-B14F-4D97-AF65-F5344CB8AC3E}">
        <p14:creationId xmlns:p14="http://schemas.microsoft.com/office/powerpoint/2010/main" val="35802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://cdn.morguefile.com/imageData/public/files/m/mconnors/preview/fldr_2003_01_31/file00018859590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29"/>
            <a:ext cx="9132853" cy="52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verification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nl-NL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impact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129010" y="2828349"/>
            <a:ext cx="5742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http://cdn.morguefile.com/imageData/public/files/m/mconnors/preview/fldr_2003_01_31/file0001885959031.jpg</a:t>
            </a:r>
          </a:p>
        </p:txBody>
      </p:sp>
    </p:spTree>
    <p:extLst>
      <p:ext uri="{BB962C8B-B14F-4D97-AF65-F5344CB8AC3E}">
        <p14:creationId xmlns:p14="http://schemas.microsoft.com/office/powerpoint/2010/main" val="41651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 descr="http://cdn.morguefile.com/imageData/public/files/k/kakisky/preview/fldr_2008_11_28/file00013882239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8" y="-12540"/>
            <a:ext cx="4723681" cy="51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exploration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surprise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http://www.morguefile.com/archive/display/186546</a:t>
            </a:r>
          </a:p>
        </p:txBody>
      </p:sp>
    </p:spTree>
    <p:extLst>
      <p:ext uri="{BB962C8B-B14F-4D97-AF65-F5344CB8AC3E}">
        <p14:creationId xmlns:p14="http://schemas.microsoft.com/office/powerpoint/2010/main" val="40117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://cdn.morguefile.com/imageData/public/files/p/pippalou/03/l/13634795461edm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14026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</a:t>
            </a:r>
            <a:r>
              <a:rPr lang="nl-N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http://cdn.morguefile.com/imageData/public/files/p/pippalou/03/l/13634795461edmu.jpg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491880" y="1745397"/>
            <a:ext cx="4968552" cy="2923877"/>
          </a:xfrm>
          <a:prstGeom prst="rect">
            <a:avLst/>
          </a:prstGeom>
          <a:blipFill dpi="0" rotWithShape="1">
            <a:blip r:embed="rId6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first: </a:t>
            </a:r>
          </a:p>
          <a:p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criteria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important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model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help making 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111650" y="1536641"/>
            <a:ext cx="1728192" cy="46166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  <a:tileRect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7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 descr="http://cdn.morguefile.com/imageData/public/files/p/pippalou/03/l/13634795461edm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4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14026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</a:t>
            </a:r>
            <a:r>
              <a:rPr lang="nl-N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impact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http://cdn.morguefile.com/imageData/public/files/p/pippalou/03/l/13634795461edmu.jpg</a:t>
            </a:r>
          </a:p>
        </p:txBody>
      </p:sp>
    </p:spTree>
    <p:extLst>
      <p:ext uri="{BB962C8B-B14F-4D97-AF65-F5344CB8AC3E}">
        <p14:creationId xmlns:p14="http://schemas.microsoft.com/office/powerpoint/2010/main" val="33541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Picture 2" descr="http://cdn.morguefile.com/imageData/public/files/r/rosevita/preview/fldr_2006_03_07/file000146638545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2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8"/>
            <a:ext cx="9138282" cy="51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optimization: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scalability, convincingness, impact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http://www.morguefile.com/archive/display/108487</a:t>
            </a:r>
          </a:p>
        </p:txBody>
      </p:sp>
    </p:spTree>
    <p:extLst>
      <p:ext uri="{BB962C8B-B14F-4D97-AF65-F5344CB8AC3E}">
        <p14:creationId xmlns:p14="http://schemas.microsoft.com/office/powerpoint/2010/main" val="2293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 descr="http://cdn.morguefile.com/imageData/public/files/k/kahanaboy/preview/fldr_2008_11_28/file0003606052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3"/>
            <a:ext cx="9144000" cy="51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specification:</a:t>
            </a:r>
          </a:p>
          <a:p>
            <a:pPr eaLnBrk="1" hangingPunct="1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distinctiveness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http://www.morguefile.com/archive/display/129150</a:t>
            </a:r>
          </a:p>
        </p:txBody>
      </p:sp>
    </p:spTree>
    <p:extLst>
      <p:ext uri="{BB962C8B-B14F-4D97-AF65-F5344CB8AC3E}">
        <p14:creationId xmlns:p14="http://schemas.microsoft.com/office/powerpoint/2010/main" val="16195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4" name="Picture 2" descr="http://cdn.morguefile.com/imageData/public/files/c/clarita/preview/fldr_2004_10_15/file0006758401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realization: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distinctiveness, impact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436166" y="2460709"/>
            <a:ext cx="515013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http://cdn.morguefile.com/imageData/public/files/c/clarita/preview/fldr_2004_10_15/file000675840112.jpg</a:t>
            </a:r>
          </a:p>
        </p:txBody>
      </p:sp>
    </p:spTree>
    <p:extLst>
      <p:ext uri="{BB962C8B-B14F-4D97-AF65-F5344CB8AC3E}">
        <p14:creationId xmlns:p14="http://schemas.microsoft.com/office/powerpoint/2010/main" val="40234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o/octaviolopez/preview/fldr_2008_11_28/file000124610034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51"/>
            <a:ext cx="9144000" cy="51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steering &amp;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control:</a:t>
            </a:r>
          </a:p>
          <a:p>
            <a:pPr eaLnBrk="1" hangingPunct="1"/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http://www.morguefile.com/archive/display/213101</a:t>
            </a:r>
          </a:p>
        </p:txBody>
      </p:sp>
    </p:spTree>
    <p:extLst>
      <p:ext uri="{BB962C8B-B14F-4D97-AF65-F5344CB8AC3E}">
        <p14:creationId xmlns:p14="http://schemas.microsoft.com/office/powerpoint/2010/main" val="13325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these criteria are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mainly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rules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thumb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concrete case,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judge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yourself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improvement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best </a:t>
            </a:r>
          </a:p>
          <a:p>
            <a:pPr algn="l" eaLnBrk="1" hangingPunct="1"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hand.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http://www.morguefile.com/archive/display/213101</a:t>
            </a:r>
          </a:p>
        </p:txBody>
      </p:sp>
      <p:pic>
        <p:nvPicPr>
          <p:cNvPr id="15362" name="Picture 2" descr="http://cdn.morguefile.com/imageData/public/files/p/pixe07/preview/fldr_2009_10_16/file16912557172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0"/>
            <a:ext cx="336949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5400000">
            <a:off x="6365506" y="2565636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http://cdn.morguefile.com/imageData/public/files/p/pixe07/preview/fldr_2009_10_16/file1691255717296.jpg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2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498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88032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Reflection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iterate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500083" y="2612232"/>
            <a:ext cx="2199325" cy="1918942"/>
            <a:chOff x="4932363" y="1563688"/>
            <a:chExt cx="4211637" cy="3074047"/>
          </a:xfrm>
        </p:grpSpPr>
        <p:grpSp>
          <p:nvGrpSpPr>
            <p:cNvPr id="35" name="Group 68"/>
            <p:cNvGrpSpPr>
              <a:grpSpLocks/>
            </p:cNvGrpSpPr>
            <p:nvPr/>
          </p:nvGrpSpPr>
          <p:grpSpPr bwMode="auto">
            <a:xfrm>
              <a:off x="4932363" y="1563688"/>
              <a:ext cx="4211637" cy="622449"/>
              <a:chOff x="3107" y="1642"/>
              <a:chExt cx="2653" cy="523"/>
            </a:xfrm>
          </p:grpSpPr>
          <p:sp>
            <p:nvSpPr>
              <p:cNvPr id="36" name="AutoShape 33"/>
              <p:cNvSpPr>
                <a:spLocks noChangeArrowheads="1"/>
              </p:cNvSpPr>
              <p:nvPr/>
            </p:nvSpPr>
            <p:spPr bwMode="auto">
              <a:xfrm>
                <a:off x="3107" y="164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1"/>
                <a:ext cx="1565" cy="414"/>
              </a:xfrm>
              <a:prstGeom prst="rect">
                <a:avLst/>
              </a:prstGeom>
              <a:solidFill>
                <a:srgbClr val="FFCC99">
                  <a:alpha val="8196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problem?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(problem validation)</a:t>
                </a:r>
              </a:p>
            </p:txBody>
          </p:sp>
        </p:grp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4932363" y="2284412"/>
              <a:ext cx="4211637" cy="492468"/>
              <a:chOff x="3107" y="1752"/>
              <a:chExt cx="2653" cy="414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07" y="175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/>
            </p:nvSpPr>
            <p:spPr bwMode="auto">
              <a:xfrm>
                <a:off x="4195" y="1752"/>
                <a:ext cx="1565" cy="414"/>
              </a:xfrm>
              <a:prstGeom prst="rect">
                <a:avLst/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concepts?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(concepts validation)</a:t>
                </a:r>
              </a:p>
            </p:txBody>
          </p:sp>
        </p:grpSp>
        <p:grpSp>
          <p:nvGrpSpPr>
            <p:cNvPr id="41" name="Group 37"/>
            <p:cNvGrpSpPr>
              <a:grpSpLocks/>
            </p:cNvGrpSpPr>
            <p:nvPr/>
          </p:nvGrpSpPr>
          <p:grpSpPr bwMode="auto">
            <a:xfrm>
              <a:off x="4932363" y="2859087"/>
              <a:ext cx="4211637" cy="556970"/>
              <a:chOff x="3107" y="2341"/>
              <a:chExt cx="2653" cy="468"/>
            </a:xfrm>
          </p:grpSpPr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07" y="2401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4195" y="2341"/>
                <a:ext cx="1565" cy="414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model?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(model verification)</a:t>
                </a:r>
              </a:p>
            </p:txBody>
          </p:sp>
        </p:grpSp>
        <p:grpSp>
          <p:nvGrpSpPr>
            <p:cNvPr id="44" name="Group 39"/>
            <p:cNvGrpSpPr>
              <a:grpSpLocks/>
            </p:cNvGrpSpPr>
            <p:nvPr/>
          </p:nvGrpSpPr>
          <p:grpSpPr bwMode="auto">
            <a:xfrm>
              <a:off x="4932363" y="3435344"/>
              <a:ext cx="4211637" cy="601301"/>
              <a:chOff x="3107" y="2886"/>
              <a:chExt cx="2653" cy="504"/>
            </a:xfrm>
          </p:grpSpPr>
          <p:sp>
            <p:nvSpPr>
              <p:cNvPr id="45" name="AutoShape 34"/>
              <p:cNvSpPr>
                <a:spLocks noChangeArrowheads="1"/>
              </p:cNvSpPr>
              <p:nvPr/>
            </p:nvSpPr>
            <p:spPr bwMode="auto">
              <a:xfrm>
                <a:off x="3107" y="2982"/>
                <a:ext cx="1088" cy="408"/>
              </a:xfrm>
              <a:prstGeom prst="rightArrow">
                <a:avLst>
                  <a:gd name="adj1" fmla="val 50000"/>
                  <a:gd name="adj2" fmla="val 66667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FF9A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prstTxWarp prst="textNoShape">
                  <a:avLst/>
                </a:prstTxWarp>
              </a:bodyPr>
              <a:lstStyle/>
              <a:p>
                <a:endParaRPr lang="nl-NL" sz="800"/>
              </a:p>
            </p:txBody>
          </p:sp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4195" y="2886"/>
                <a:ext cx="1565" cy="413"/>
              </a:xfrm>
              <a:prstGeom prst="rect">
                <a:avLst/>
              </a:prstGeom>
              <a:solidFill>
                <a:srgbClr val="FF66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Right outcome?</a:t>
                </a:r>
              </a:p>
              <a:p>
                <a:pPr marL="180975" indent="-180975">
                  <a:spcBef>
                    <a:spcPct val="50000"/>
                  </a:spcBef>
                </a:pPr>
                <a:r>
                  <a:rPr lang="nl-NL" sz="800"/>
                  <a:t>(outcome verification)</a:t>
                </a:r>
              </a:p>
            </p:txBody>
          </p:sp>
        </p:grp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932363" y="4151960"/>
              <a:ext cx="1727200" cy="485775"/>
            </a:xfrm>
            <a:prstGeom prst="right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9A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nl-NL" sz="800"/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6657977" y="3957638"/>
              <a:ext cx="2484438" cy="493043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Right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?</a:t>
              </a:r>
            </a:p>
            <a:p>
              <a:pPr marL="180975" indent="-180975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(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answer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</a:t>
              </a:r>
              <a:r>
                <a:rPr lang="nl-NL" sz="8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verification</a:t>
              </a:r>
              <a:r>
                <a:rPr lang="nl-NL" sz="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6239522" y="2550320"/>
            <a:ext cx="1562954" cy="2016394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6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400" y="915566"/>
            <a:ext cx="877008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Modeling is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iterative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incrementally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model,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model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</a:t>
            </a:r>
            <a:r>
              <a:rPr lang="nl-NL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introduced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criteria.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8137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8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4400" y="915566"/>
            <a:ext cx="8770088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criteria are: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diverse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‘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‘large’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system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specialization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with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little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knowledge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users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plausible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assumptions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dictinctiveness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accurate/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precise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surprise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model?</a:t>
            </a:r>
          </a:p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impact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effect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have?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j/jusben/preview/fldr_2012_01_26/file38132757200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6" y="-39290"/>
            <a:ext cx="9144000" cy="5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model,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most relevant criteria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seek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improvement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necessary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021578" y="3301248"/>
            <a:ext cx="6102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http://cdn.morguefile.com/imageData/public/files/j/jusben/preview/fldr_2012_01_26/file381327572009.jpg</a:t>
            </a:r>
          </a:p>
        </p:txBody>
      </p:sp>
    </p:spTree>
    <p:extLst>
      <p:ext uri="{BB962C8B-B14F-4D97-AF65-F5344CB8AC3E}">
        <p14:creationId xmlns:p14="http://schemas.microsoft.com/office/powerpoint/2010/main" val="23382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cdn.morguefile.com/imageData/public/files/c/clarita/preview/fldr_2005_02_25/file0005377856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108520" y="-636983"/>
            <a:ext cx="9252520" cy="58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(1, 2)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impact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18" charset="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5912986" y="2598916"/>
            <a:ext cx="6174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http://cdn.morguefile.com/imageData/public/files/c/clarita/preview/fldr_2005_02_25/file000537785623.jpg</a:t>
            </a:r>
          </a:p>
        </p:txBody>
      </p:sp>
    </p:spTree>
    <p:extLst>
      <p:ext uri="{BB962C8B-B14F-4D97-AF65-F5344CB8AC3E}">
        <p14:creationId xmlns:p14="http://schemas.microsoft.com/office/powerpoint/2010/main" val="24215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cdn.morguefile.com/imageData/public/files/m/manicmorff/preview/fldr_2010_08_06/file12412811305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7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-92545"/>
            <a:ext cx="9165554" cy="52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compression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nl-NL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scalability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distinctiveness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145464" y="2921078"/>
            <a:ext cx="5854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http://cdn.morguefile.com/imageData/public/files/m/manicmorff/preview/fldr_2010_08_06/file1241281130580.jpg</a:t>
            </a:r>
          </a:p>
        </p:txBody>
      </p:sp>
    </p:spTree>
    <p:extLst>
      <p:ext uri="{BB962C8B-B14F-4D97-AF65-F5344CB8AC3E}">
        <p14:creationId xmlns:p14="http://schemas.microsoft.com/office/powerpoint/2010/main" val="16203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cdn.morguefile.com/imageData/public/files/g/grietgriet/preview/fldr_2010_06_10/file6221276174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"/>
            <a:ext cx="9115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inspiration</a:t>
            </a:r>
            <a:r>
              <a:rPr lang="nl-NL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surprise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5696962" y="1734820"/>
            <a:ext cx="6606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http://cdn.morguefile.com/imageData/public/files/g/grietgriet/preview/fldr_2010_06_10/file6221276174321.jpg</a:t>
            </a:r>
          </a:p>
        </p:txBody>
      </p:sp>
    </p:spTree>
    <p:extLst>
      <p:ext uri="{BB962C8B-B14F-4D97-AF65-F5344CB8AC3E}">
        <p14:creationId xmlns:p14="http://schemas.microsoft.com/office/powerpoint/2010/main" val="19677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cdn.morguefile.com/imageData/public/files/m/mzacha/preview/fldr_2008_11_28/file000562242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6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94399" y="914400"/>
            <a:ext cx="869808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eight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criteria is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equally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relevant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unification</a:t>
            </a:r>
            <a:r>
              <a:rPr lang="nl-NL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endParaRPr lang="nl-NL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genericity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convincingness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surprise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400" y="195486"/>
            <a:ext cx="84820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Criteria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</a:t>
            </a:r>
            <a:endParaRPr lang="nl-NL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154153" y="2929767"/>
            <a:ext cx="58372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http://cdn.morguefile.com/imageData/public/files/m/mzacha/preview/fldr_2008_11_28/file000562242221.jpg</a:t>
            </a:r>
          </a:p>
        </p:txBody>
      </p:sp>
    </p:spTree>
    <p:extLst>
      <p:ext uri="{BB962C8B-B14F-4D97-AF65-F5344CB8AC3E}">
        <p14:creationId xmlns:p14="http://schemas.microsoft.com/office/powerpoint/2010/main" val="3719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684</Words>
  <Application>Microsoft Office PowerPoint</Application>
  <PresentationFormat>Diavoorstelling (16:9)</PresentationFormat>
  <Paragraphs>186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350</cp:revision>
  <dcterms:created xsi:type="dcterms:W3CDTF">2013-05-16T11:19:57Z</dcterms:created>
  <dcterms:modified xsi:type="dcterms:W3CDTF">2014-01-07T07:02:57Z</dcterms:modified>
</cp:coreProperties>
</file>